
<file path=[Content_Types].xml><?xml version="1.0" encoding="utf-8"?>
<Types xmlns="http://schemas.openxmlformats.org/package/2006/content-types">
  <Default Extension="jpeg" ContentType="image/jpeg"/>
  <Default Extension="m4a" ContentType="audio/mp4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 /><Relationship Id="rId2" Type="http://schemas.openxmlformats.org/package/2006/relationships/metadata/thumbnail" Target="docProps/thumbnail.jpeg" /><Relationship Id="rId1" Type="http://schemas.openxmlformats.org/officeDocument/2006/relationships/officeDocument" Target="ppt/presentation.xml" /><Relationship Id="rId4" Type="http://schemas.openxmlformats.org/officeDocument/2006/relationships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1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384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viewProps" Target="viewProps.xml" /><Relationship Id="rId3" Type="http://schemas.openxmlformats.org/officeDocument/2006/relationships/slide" Target="slides/slide2.xml" /><Relationship Id="rId7" Type="http://schemas.openxmlformats.org/officeDocument/2006/relationships/slide" Target="slides/slide6.xml" /><Relationship Id="rId12" Type="http://schemas.openxmlformats.org/officeDocument/2006/relationships/presProps" Target="presProps.xml" /><Relationship Id="rId2" Type="http://schemas.openxmlformats.org/officeDocument/2006/relationships/slide" Target="slides/slide1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notesMaster" Target="notesMasters/notesMaster1.xml" /><Relationship Id="rId5" Type="http://schemas.openxmlformats.org/officeDocument/2006/relationships/slide" Target="slides/slide4.xml" /><Relationship Id="rId15" Type="http://schemas.openxmlformats.org/officeDocument/2006/relationships/tableStyles" Target="tableStyles.xml" /><Relationship Id="rId10" Type="http://schemas.openxmlformats.org/officeDocument/2006/relationships/slide" Target="slides/slide9.xml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theme" Target="theme/theme1.xml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378D60-DCE4-E847-AA8B-30F70B1FE251}" type="datetimeFigureOut">
              <a:rPr lang="en-US" smtClean="0"/>
              <a:t>8/21/2021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F9301E-833B-AF49-8E85-6417F6A3D2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6749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F9301E-833B-AF49-8E85-6417F6A3D28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1148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A5808-3B61-48CC-92EF-85AC2E0DFA56}" type="datetime2">
              <a:rPr lang="en-US" smtClean="0"/>
              <a:pPr/>
              <a:t>Saturday, August 21, 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8255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C963C-C1DB-4AFD-9DDC-0691666BF49B}" type="datetime2">
              <a:rPr lang="en-US" smtClean="0"/>
              <a:pPr/>
              <a:t>Saturday, August 21, 2021</a:t>
            </a:fld>
            <a:endParaRPr lang="en-US" cap="al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pPr/>
              <a:t>‹#›</a:t>
            </a:fld>
            <a:endParaRPr lang="en-US" sz="800"/>
          </a:p>
        </p:txBody>
      </p:sp>
    </p:spTree>
    <p:extLst>
      <p:ext uri="{BB962C8B-B14F-4D97-AF65-F5344CB8AC3E}">
        <p14:creationId xmlns:p14="http://schemas.microsoft.com/office/powerpoint/2010/main" val="1884043163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C963C-C1DB-4AFD-9DDC-0691666BF49B}" type="datetime2">
              <a:rPr lang="en-US" smtClean="0"/>
              <a:pPr/>
              <a:t>Saturday, August 21, 2021</a:t>
            </a:fld>
            <a:endParaRPr lang="en-US" cap="al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pPr/>
              <a:t>‹#›</a:t>
            </a:fld>
            <a:endParaRPr lang="en-US" sz="800"/>
          </a:p>
        </p:txBody>
      </p:sp>
    </p:spTree>
    <p:extLst>
      <p:ext uri="{BB962C8B-B14F-4D97-AF65-F5344CB8AC3E}">
        <p14:creationId xmlns:p14="http://schemas.microsoft.com/office/powerpoint/2010/main" val="2205971471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C963C-C1DB-4AFD-9DDC-0691666BF49B}" type="datetime2">
              <a:rPr lang="en-US" smtClean="0"/>
              <a:pPr/>
              <a:t>Saturday, August 21, 2021</a:t>
            </a:fld>
            <a:endParaRPr lang="en-US" cap="al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pPr/>
              <a:t>‹#›</a:t>
            </a:fld>
            <a:endParaRPr lang="en-US" sz="80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11420925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C963C-C1DB-4AFD-9DDC-0691666BF49B}" type="datetime2">
              <a:rPr lang="en-US" smtClean="0"/>
              <a:pPr/>
              <a:t>Saturday, August 21, 2021</a:t>
            </a:fld>
            <a:endParaRPr lang="en-US" cap="al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pPr/>
              <a:t>‹#›</a:t>
            </a:fld>
            <a:endParaRPr lang="en-US" sz="800"/>
          </a:p>
        </p:txBody>
      </p:sp>
    </p:spTree>
    <p:extLst>
      <p:ext uri="{BB962C8B-B14F-4D97-AF65-F5344CB8AC3E}">
        <p14:creationId xmlns:p14="http://schemas.microsoft.com/office/powerpoint/2010/main" val="81107953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C963C-C1DB-4AFD-9DDC-0691666BF49B}" type="datetime2">
              <a:rPr lang="en-US" smtClean="0"/>
              <a:pPr/>
              <a:t>Saturday, August 21, 2021</a:t>
            </a:fld>
            <a:endParaRPr lang="en-US" cap="all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pPr/>
              <a:t>‹#›</a:t>
            </a:fld>
            <a:endParaRPr lang="en-US" sz="800"/>
          </a:p>
        </p:txBody>
      </p:sp>
    </p:spTree>
    <p:extLst>
      <p:ext uri="{BB962C8B-B14F-4D97-AF65-F5344CB8AC3E}">
        <p14:creationId xmlns:p14="http://schemas.microsoft.com/office/powerpoint/2010/main" val="1011505845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C963C-C1DB-4AFD-9DDC-0691666BF49B}" type="datetime2">
              <a:rPr lang="en-US" smtClean="0"/>
              <a:pPr/>
              <a:t>Saturday, August 21, 2021</a:t>
            </a:fld>
            <a:endParaRPr lang="en-US" cap="all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pPr/>
              <a:t>‹#›</a:t>
            </a:fld>
            <a:endParaRPr lang="en-US" sz="800"/>
          </a:p>
        </p:txBody>
      </p:sp>
    </p:spTree>
    <p:extLst>
      <p:ext uri="{BB962C8B-B14F-4D97-AF65-F5344CB8AC3E}">
        <p14:creationId xmlns:p14="http://schemas.microsoft.com/office/powerpoint/2010/main" val="2852810024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E98AF-4574-4509-BF7A-519ACD5BF826}" type="datetime2">
              <a:rPr lang="en-US" smtClean="0"/>
              <a:pPr/>
              <a:t>Saturday, August 21, 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8501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D97D4-9636-490F-85D0-E926C2B6F3B1}" type="datetime2">
              <a:rPr lang="en-US" smtClean="0"/>
              <a:pPr/>
              <a:t>Saturday, August 21, 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6718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AF3C6-0FD4-4939-991C-00DDE5C56815}" type="datetime2">
              <a:rPr lang="en-US" smtClean="0"/>
              <a:pPr/>
              <a:t>Saturday, August 21, 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0531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07482-8128-47C6-A8DD-6452B0291CFF}" type="datetime2">
              <a:rPr lang="en-US" smtClean="0"/>
              <a:pPr/>
              <a:t>Saturday, August 21, 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9480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03F25-275E-41DE-BE3B-EBF0DB49F9B1}" type="datetime2">
              <a:rPr lang="en-US" smtClean="0"/>
              <a:pPr/>
              <a:t>Saturday, August 21, 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5241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75572-4A44-4171-84AA-64D42C8050A6}" type="datetime2">
              <a:rPr lang="en-US" smtClean="0"/>
              <a:pPr/>
              <a:t>Saturday, August 21, 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2735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1612E-528E-4FD5-9E9E-E15F1108F171}" type="datetime2">
              <a:rPr lang="en-US" smtClean="0"/>
              <a:pPr/>
              <a:t>Saturday, August 21, 2021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3116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6D862-A06D-436F-A92E-EBAAD50B6E50}" type="datetime2">
              <a:rPr lang="en-US" smtClean="0"/>
              <a:pPr/>
              <a:t>Saturday, August 21, 2021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4910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E0B7D-2260-4809-8F0A-9E5F3E24F169}" type="datetime2">
              <a:rPr lang="en-US" smtClean="0"/>
              <a:pPr/>
              <a:t>Saturday, August 21, 2021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9282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E4735-C637-46A3-94EB-AB3AC4188D2F}" type="datetime2">
              <a:rPr lang="en-US" smtClean="0"/>
              <a:pPr/>
              <a:t>Saturday, August 21, 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4042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13" Type="http://schemas.openxmlformats.org/officeDocument/2006/relationships/slideLayout" Target="../slideLayouts/slideLayout13.xml" /><Relationship Id="rId18" Type="http://schemas.openxmlformats.org/officeDocument/2006/relationships/theme" Target="../theme/theme1.xml" /><Relationship Id="rId3" Type="http://schemas.openxmlformats.org/officeDocument/2006/relationships/slideLayout" Target="../slideLayouts/slideLayout3.xml" /><Relationship Id="rId21" Type="http://schemas.openxmlformats.org/officeDocument/2006/relationships/image" Target="../media/image4.png" /><Relationship Id="rId7" Type="http://schemas.openxmlformats.org/officeDocument/2006/relationships/slideLayout" Target="../slideLayouts/slideLayout7.xml" /><Relationship Id="rId12" Type="http://schemas.openxmlformats.org/officeDocument/2006/relationships/slideLayout" Target="../slideLayouts/slideLayout12.xml" /><Relationship Id="rId17" Type="http://schemas.openxmlformats.org/officeDocument/2006/relationships/slideLayout" Target="../slideLayouts/slideLayout17.xml" /><Relationship Id="rId2" Type="http://schemas.openxmlformats.org/officeDocument/2006/relationships/slideLayout" Target="../slideLayouts/slideLayout2.xml" /><Relationship Id="rId16" Type="http://schemas.openxmlformats.org/officeDocument/2006/relationships/slideLayout" Target="../slideLayouts/slideLayout16.xml" /><Relationship Id="rId20" Type="http://schemas.openxmlformats.org/officeDocument/2006/relationships/image" Target="../media/image3.png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5" Type="http://schemas.openxmlformats.org/officeDocument/2006/relationships/slideLayout" Target="../slideLayouts/slideLayout15.xml" /><Relationship Id="rId10" Type="http://schemas.openxmlformats.org/officeDocument/2006/relationships/slideLayout" Target="../slideLayouts/slideLayout10.xml" /><Relationship Id="rId19" Type="http://schemas.openxmlformats.org/officeDocument/2006/relationships/image" Target="../media/image2.png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Relationship Id="rId14" Type="http://schemas.openxmlformats.org/officeDocument/2006/relationships/slideLayout" Target="../slideLayouts/slideLayout14.xml" /><Relationship Id="rId22" Type="http://schemas.openxmlformats.org/officeDocument/2006/relationships/image" Target="../media/image5.png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AE0C963C-C1DB-4AFD-9DDC-0691666BF49B}" type="datetime2">
              <a:rPr lang="en-US" smtClean="0"/>
              <a:pPr/>
              <a:t>Saturday, August 21, 2021</a:t>
            </a:fld>
            <a:endParaRPr lang="en-US" cap="al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pPr algn="l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389E6-C847-4AD0-B56D-D205B2EAB1EE}" type="slidenum">
              <a:rPr lang="en-US" smtClean="0"/>
              <a:pPr/>
              <a:t>‹#›</a:t>
            </a:fld>
            <a:endParaRPr lang="en-US" sz="800"/>
          </a:p>
        </p:txBody>
      </p:sp>
    </p:spTree>
    <p:extLst>
      <p:ext uri="{BB962C8B-B14F-4D97-AF65-F5344CB8AC3E}">
        <p14:creationId xmlns:p14="http://schemas.microsoft.com/office/powerpoint/2010/main" val="76449665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2" r:id="rId1"/>
    <p:sldLayoutId id="2147483763" r:id="rId2"/>
    <p:sldLayoutId id="2147483764" r:id="rId3"/>
    <p:sldLayoutId id="2147483765" r:id="rId4"/>
    <p:sldLayoutId id="2147483766" r:id="rId5"/>
    <p:sldLayoutId id="2147483767" r:id="rId6"/>
    <p:sldLayoutId id="2147483768" r:id="rId7"/>
    <p:sldLayoutId id="2147483769" r:id="rId8"/>
    <p:sldLayoutId id="2147483770" r:id="rId9"/>
    <p:sldLayoutId id="2147483771" r:id="rId10"/>
    <p:sldLayoutId id="2147483772" r:id="rId11"/>
    <p:sldLayoutId id="2147483773" r:id="rId12"/>
    <p:sldLayoutId id="2147483774" r:id="rId13"/>
    <p:sldLayoutId id="2147483775" r:id="rId14"/>
    <p:sldLayoutId id="2147483776" r:id="rId15"/>
    <p:sldLayoutId id="2147483777" r:id="rId16"/>
    <p:sldLayoutId id="2147483778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 /><Relationship Id="rId1" Type="http://schemas.openxmlformats.org/officeDocument/2006/relationships/slideLayout" Target="../slideLayouts/slideLayout1.xml" 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 /><Relationship Id="rId1" Type="http://schemas.openxmlformats.org/officeDocument/2006/relationships/slideLayout" Target="../slideLayouts/slideLayout7.xml" 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 /><Relationship Id="rId7" Type="http://schemas.openxmlformats.org/officeDocument/2006/relationships/image" Target="../media/image10.png" /><Relationship Id="rId2" Type="http://schemas.openxmlformats.org/officeDocument/2006/relationships/audio" Target="../media/media1.mp3" /><Relationship Id="rId1" Type="http://schemas.microsoft.com/office/2007/relationships/media" Target="../media/media1.mp3" /><Relationship Id="rId6" Type="http://schemas.openxmlformats.org/officeDocument/2006/relationships/image" Target="../media/image9.png" /><Relationship Id="rId5" Type="http://schemas.openxmlformats.org/officeDocument/2006/relationships/image" Target="../media/image8.jpeg" /><Relationship Id="rId4" Type="http://schemas.openxmlformats.org/officeDocument/2006/relationships/notesSlide" Target="../notesSlides/notesSlide1.xml" 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 /><Relationship Id="rId2" Type="http://schemas.openxmlformats.org/officeDocument/2006/relationships/audio" Target="../media/media2.mp3" /><Relationship Id="rId1" Type="http://schemas.microsoft.com/office/2007/relationships/media" Target="../media/media2.mp3" /><Relationship Id="rId6" Type="http://schemas.openxmlformats.org/officeDocument/2006/relationships/image" Target="../media/image10.png" /><Relationship Id="rId5" Type="http://schemas.openxmlformats.org/officeDocument/2006/relationships/image" Target="../media/image12.png" /><Relationship Id="rId4" Type="http://schemas.openxmlformats.org/officeDocument/2006/relationships/image" Target="../media/image11.jpeg" 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 /><Relationship Id="rId2" Type="http://schemas.openxmlformats.org/officeDocument/2006/relationships/audio" Target="../media/media3.mp3" /><Relationship Id="rId1" Type="http://schemas.microsoft.com/office/2007/relationships/media" Target="../media/media3.mp3" /><Relationship Id="rId5" Type="http://schemas.openxmlformats.org/officeDocument/2006/relationships/image" Target="../media/image10.png" /><Relationship Id="rId4" Type="http://schemas.openxmlformats.org/officeDocument/2006/relationships/image" Target="../media/image13.png" 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 /><Relationship Id="rId2" Type="http://schemas.openxmlformats.org/officeDocument/2006/relationships/audio" Target="../media/media4.mp3" /><Relationship Id="rId1" Type="http://schemas.microsoft.com/office/2007/relationships/media" Target="../media/media4.mp3" /><Relationship Id="rId6" Type="http://schemas.openxmlformats.org/officeDocument/2006/relationships/image" Target="../media/image10.png" /><Relationship Id="rId5" Type="http://schemas.openxmlformats.org/officeDocument/2006/relationships/image" Target="../media/image15.png" /><Relationship Id="rId4" Type="http://schemas.openxmlformats.org/officeDocument/2006/relationships/image" Target="../media/image14.png" 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 /><Relationship Id="rId2" Type="http://schemas.openxmlformats.org/officeDocument/2006/relationships/audio" Target="../media/media5.m4a" /><Relationship Id="rId1" Type="http://schemas.microsoft.com/office/2007/relationships/media" Target="../media/media5.m4a" /><Relationship Id="rId6" Type="http://schemas.openxmlformats.org/officeDocument/2006/relationships/image" Target="../media/image18.png" /><Relationship Id="rId5" Type="http://schemas.openxmlformats.org/officeDocument/2006/relationships/image" Target="../media/image17.png" /><Relationship Id="rId4" Type="http://schemas.openxmlformats.org/officeDocument/2006/relationships/image" Target="../media/image16.png" 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 /><Relationship Id="rId2" Type="http://schemas.openxmlformats.org/officeDocument/2006/relationships/audio" Target="../media/media6.m4a" /><Relationship Id="rId1" Type="http://schemas.microsoft.com/office/2007/relationships/media" Target="../media/media6.m4a" /><Relationship Id="rId5" Type="http://schemas.openxmlformats.org/officeDocument/2006/relationships/image" Target="../media/image18.png" /><Relationship Id="rId4" Type="http://schemas.openxmlformats.org/officeDocument/2006/relationships/image" Target="../media/image19.png" 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 /><Relationship Id="rId2" Type="http://schemas.openxmlformats.org/officeDocument/2006/relationships/audio" Target="../media/media7.m4a" /><Relationship Id="rId1" Type="http://schemas.microsoft.com/office/2007/relationships/media" Target="../media/media7.m4a" /><Relationship Id="rId5" Type="http://schemas.openxmlformats.org/officeDocument/2006/relationships/image" Target="../media/image18.png" /><Relationship Id="rId4" Type="http://schemas.openxmlformats.org/officeDocument/2006/relationships/image" Target="../media/image7.jpe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bstract blurred public library with bookshelves">
            <a:extLst>
              <a:ext uri="{FF2B5EF4-FFF2-40B4-BE49-F238E27FC236}">
                <a16:creationId xmlns:a16="http://schemas.microsoft.com/office/drawing/2014/main" id="{FC534AD3-7352-4769-8A35-487DAB0D6A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037" b="29147"/>
          <a:stretch/>
        </p:blipFill>
        <p:spPr>
          <a:xfrm>
            <a:off x="-2" y="10"/>
            <a:ext cx="12192002" cy="446103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1D1B1EB-2668-4650-8396-7FC103870F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23583" y="1576202"/>
            <a:ext cx="9144000" cy="2478024"/>
          </a:xfrm>
        </p:spPr>
        <p:txBody>
          <a:bodyPr>
            <a:normAutofit fontScale="90000"/>
          </a:bodyPr>
          <a:lstStyle/>
          <a:p>
            <a:r>
              <a:rPr lang="en-US">
                <a:solidFill>
                  <a:srgbClr val="FF0000"/>
                </a:solidFill>
              </a:rPr>
              <a:t>Welcome to my</a:t>
            </a:r>
            <a:br>
              <a:rPr lang="en-US">
                <a:solidFill>
                  <a:srgbClr val="FF0000"/>
                </a:solidFill>
              </a:rPr>
            </a:br>
            <a:r>
              <a:rPr lang="en-US">
                <a:solidFill>
                  <a:srgbClr val="FF0000"/>
                </a:solidFill>
              </a:rPr>
              <a:t>university building plan presentation</a:t>
            </a:r>
          </a:p>
        </p:txBody>
      </p:sp>
    </p:spTree>
    <p:extLst>
      <p:ext uri="{BB962C8B-B14F-4D97-AF65-F5344CB8AC3E}">
        <p14:creationId xmlns:p14="http://schemas.microsoft.com/office/powerpoint/2010/main" val="2404085385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Magnifying glass on clear background">
            <a:extLst>
              <a:ext uri="{FF2B5EF4-FFF2-40B4-BE49-F238E27FC236}">
                <a16:creationId xmlns:a16="http://schemas.microsoft.com/office/drawing/2014/main" id="{26226A38-A2F6-4E62-9E83-DFC1286DD1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470" r="-1" b="-1"/>
          <a:stretch/>
        </p:blipFill>
        <p:spPr>
          <a:xfrm>
            <a:off x="0" y="0"/>
            <a:ext cx="8115280" cy="640831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D96CB02-4636-45B7-95F3-04FC08D5B6E6}"/>
              </a:ext>
            </a:extLst>
          </p:cNvPr>
          <p:cNvSpPr txBox="1"/>
          <p:nvPr/>
        </p:nvSpPr>
        <p:spPr>
          <a:xfrm>
            <a:off x="705597" y="3115282"/>
            <a:ext cx="2856898" cy="2111995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20000"/>
          </a:bodyPr>
          <a:lstStyle/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en-US" sz="2400"/>
              <a:t>Submitted by:</a:t>
            </a:r>
          </a:p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en-US"/>
              <a:t>Name: NAFIZ REZA OVI</a:t>
            </a:r>
          </a:p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en-US"/>
              <a:t>ID: 20-44339-3</a:t>
            </a:r>
          </a:p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en-US"/>
              <a:t>DURJOY BARDHAN </a:t>
            </a:r>
          </a:p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en-US"/>
              <a:t>20-43347-1</a:t>
            </a:r>
          </a:p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en-US"/>
              <a:t>Section: F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3FEE51-BDB9-4842-BC5B-72A9F8606C8D}"/>
              </a:ext>
            </a:extLst>
          </p:cNvPr>
          <p:cNvSpPr txBox="1"/>
          <p:nvPr/>
        </p:nvSpPr>
        <p:spPr>
          <a:xfrm>
            <a:off x="4268092" y="4171279"/>
            <a:ext cx="523804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>
                <a:latin typeface="Calibri" panose="020F0502020204030204" pitchFamily="34" charset="0"/>
              </a:rPr>
              <a:t>Submitted to:</a:t>
            </a:r>
          </a:p>
          <a:p>
            <a:pPr>
              <a:spcAft>
                <a:spcPts val="600"/>
              </a:spcAft>
            </a:pPr>
            <a:r>
              <a:rPr lang="en-US">
                <a:latin typeface="Calibri" panose="020F0502020204030204" pitchFamily="34" charset="0"/>
              </a:rPr>
              <a:t>Faculty Name: MODDASSIR KHAN</a:t>
            </a:r>
          </a:p>
          <a:p>
            <a:pPr>
              <a:spcAft>
                <a:spcPts val="600"/>
              </a:spcAft>
            </a:pPr>
            <a:r>
              <a:rPr lang="en-US">
                <a:latin typeface="Calibri" panose="020F0502020204030204" pitchFamily="34" charset="0"/>
              </a:rPr>
              <a:t>Subject: COMPUTER AIDED DESIGN AND DRAFTING</a:t>
            </a:r>
          </a:p>
        </p:txBody>
      </p:sp>
    </p:spTree>
    <p:extLst>
      <p:ext uri="{BB962C8B-B14F-4D97-AF65-F5344CB8AC3E}">
        <p14:creationId xmlns:p14="http://schemas.microsoft.com/office/powerpoint/2010/main" val="3807681019"/>
      </p:ext>
    </p:extLst>
  </p:cSld>
  <p:clrMapOvr>
    <a:masterClrMapping/>
  </p:clrMapOvr>
  <p:transition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encil Crayons on a blue background">
            <a:extLst>
              <a:ext uri="{FF2B5EF4-FFF2-40B4-BE49-F238E27FC236}">
                <a16:creationId xmlns:a16="http://schemas.microsoft.com/office/drawing/2014/main" id="{A55243E5-1EBC-4015-B7B3-3DA74772E24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5000"/>
          <a:stretch/>
        </p:blipFill>
        <p:spPr>
          <a:xfrm>
            <a:off x="-6" y="-844"/>
            <a:ext cx="12191980" cy="685799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BACABEF-51FF-4607-9154-4334E0192306}"/>
              </a:ext>
            </a:extLst>
          </p:cNvPr>
          <p:cNvSpPr txBox="1"/>
          <p:nvPr/>
        </p:nvSpPr>
        <p:spPr>
          <a:xfrm>
            <a:off x="1321514" y="132565"/>
            <a:ext cx="6163019" cy="1143888"/>
          </a:xfrm>
          <a:prstGeom prst="rect">
            <a:avLst/>
          </a:prstGeom>
        </p:spPr>
        <p:txBody>
          <a:bodyPr vert="horz" lIns="0" tIns="0" rIns="0" bIns="0" rtlCol="0" anchor="b">
            <a:normAutofit lnSpcReduction="10000"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4000" b="1" cap="all" spc="30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+mj-cs"/>
              </a:rPr>
              <a:t>Drawing the civil plan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1313C1A-F94A-4AE7-BCB6-D50B915650E5}"/>
              </a:ext>
            </a:extLst>
          </p:cNvPr>
          <p:cNvSpPr/>
          <p:nvPr/>
        </p:nvSpPr>
        <p:spPr>
          <a:xfrm>
            <a:off x="1108416" y="1276453"/>
            <a:ext cx="10394065" cy="4707465"/>
          </a:xfrm>
          <a:prstGeom prst="rect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Slide320210821010722.mp3">
            <a:hlinkClick r:id="" action="ppaction://media"/>
            <a:extLst>
              <a:ext uri="{FF2B5EF4-FFF2-40B4-BE49-F238E27FC236}">
                <a16:creationId xmlns:a16="http://schemas.microsoft.com/office/drawing/2014/main" id="{75672444-6E58-6442-800C-04AEACD76A0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652103" y="2434336"/>
            <a:ext cx="1626115" cy="1626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95208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Electronics protoboard">
            <a:extLst>
              <a:ext uri="{FF2B5EF4-FFF2-40B4-BE49-F238E27FC236}">
                <a16:creationId xmlns:a16="http://schemas.microsoft.com/office/drawing/2014/main" id="{6A9FA7D4-DF1D-4CD4-AACB-BBF5F4DAF5C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83424CE-B88F-4EB0-87BB-4362B0861CD0}"/>
              </a:ext>
            </a:extLst>
          </p:cNvPr>
          <p:cNvSpPr/>
          <p:nvPr/>
        </p:nvSpPr>
        <p:spPr>
          <a:xfrm>
            <a:off x="812800" y="1309511"/>
            <a:ext cx="10047111" cy="422204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03BC25-E424-4F62-B499-DCD3B7EFB881}"/>
              </a:ext>
            </a:extLst>
          </p:cNvPr>
          <p:cNvSpPr/>
          <p:nvPr/>
        </p:nvSpPr>
        <p:spPr>
          <a:xfrm>
            <a:off x="0" y="1850315"/>
            <a:ext cx="10566400" cy="4454681"/>
          </a:xfrm>
          <a:prstGeom prst="rect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FD219F-C9CA-40DB-8C7B-1F5F71A02CB2}"/>
              </a:ext>
            </a:extLst>
          </p:cNvPr>
          <p:cNvSpPr txBox="1"/>
          <p:nvPr/>
        </p:nvSpPr>
        <p:spPr>
          <a:xfrm>
            <a:off x="2546596" y="-8271"/>
            <a:ext cx="679261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spc="300">
                <a:solidFill>
                  <a:schemeClr val="bg1"/>
                </a:solidFill>
                <a:latin typeface="Calibri" panose="020F0502020204030204" pitchFamily="34" charset="0"/>
              </a:rPr>
              <a:t>DRAWING THE PROPER ELECTRICAL FITTINGS AND FIXTURES</a:t>
            </a:r>
          </a:p>
        </p:txBody>
      </p:sp>
      <p:pic>
        <p:nvPicPr>
          <p:cNvPr id="2" name="Slide420210821010856.mp3">
            <a:hlinkClick r:id="" action="ppaction://media"/>
            <a:extLst>
              <a:ext uri="{FF2B5EF4-FFF2-40B4-BE49-F238E27FC236}">
                <a16:creationId xmlns:a16="http://schemas.microsoft.com/office/drawing/2014/main" id="{DD82F98E-B561-334B-A3CE-89595BDB18A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719763" y="3029442"/>
            <a:ext cx="1502414" cy="1502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030400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F4E56DC-6579-4308-AD82-9E85833A0497}"/>
              </a:ext>
            </a:extLst>
          </p:cNvPr>
          <p:cNvSpPr/>
          <p:nvPr/>
        </p:nvSpPr>
        <p:spPr>
          <a:xfrm>
            <a:off x="0" y="830963"/>
            <a:ext cx="10765737" cy="5192888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6B110F3-525F-4643-86F5-F416A2BC663C}"/>
              </a:ext>
            </a:extLst>
          </p:cNvPr>
          <p:cNvSpPr txBox="1"/>
          <p:nvPr/>
        </p:nvSpPr>
        <p:spPr>
          <a:xfrm>
            <a:off x="658619" y="99512"/>
            <a:ext cx="10864297" cy="797955"/>
          </a:xfrm>
          <a:prstGeom prst="rect">
            <a:avLst/>
          </a:prstGeom>
        </p:spPr>
        <p:txBody>
          <a:bodyPr vert="horz" lIns="0" tIns="0" rIns="0" bIns="0" rtlCol="0" anchor="ctr">
            <a:normAutofit fontScale="92500" lnSpcReduction="20000"/>
          </a:bodyPr>
          <a:lstStyle/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en-US" sz="3200" b="1" cap="all" spc="30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ea typeface="+mj-ea"/>
                <a:cs typeface="+mj-cs"/>
              </a:rPr>
              <a:t>DRAWING THE ELECTRICAL CONDUCT LAYOUT FOR THE CIVIL PLAN</a:t>
            </a:r>
          </a:p>
        </p:txBody>
      </p:sp>
      <p:pic>
        <p:nvPicPr>
          <p:cNvPr id="4" name="Slide520210821010930.mp3">
            <a:hlinkClick r:id="" action="ppaction://media"/>
            <a:extLst>
              <a:ext uri="{FF2B5EF4-FFF2-40B4-BE49-F238E27FC236}">
                <a16:creationId xmlns:a16="http://schemas.microsoft.com/office/drawing/2014/main" id="{37C0B0BE-29DE-224E-A9EE-4D3169B5049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358554" y="2331008"/>
            <a:ext cx="1737446" cy="1737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264727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08AF8A-1797-4473-9C01-323BBFBF1916}"/>
              </a:ext>
            </a:extLst>
          </p:cNvPr>
          <p:cNvSpPr txBox="1"/>
          <p:nvPr/>
        </p:nvSpPr>
        <p:spPr>
          <a:xfrm>
            <a:off x="163689" y="203200"/>
            <a:ext cx="118646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spc="300">
                <a:solidFill>
                  <a:schemeClr val="accent6">
                    <a:lumMod val="50000"/>
                  </a:schemeClr>
                </a:solidFill>
                <a:latin typeface="Calibri" panose="020F0502020204030204" pitchFamily="34" charset="0"/>
              </a:rPr>
              <a:t>DRAWING THE CONNECTION DIAGRAM OF SWITCH BOARD,SUB-DISTRIBUTION BOARD AND MAIN DISTRIBUTION BOARD BASED ON CIVIL PLAN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75175C4-09CC-4E68-A49B-DFEB1EA8CD45}"/>
              </a:ext>
            </a:extLst>
          </p:cNvPr>
          <p:cNvSpPr/>
          <p:nvPr/>
        </p:nvSpPr>
        <p:spPr>
          <a:xfrm>
            <a:off x="0" y="1022600"/>
            <a:ext cx="5486400" cy="4572000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F4C2D30-86AF-4DD4-A40D-7A3CB0F17CC4}"/>
              </a:ext>
            </a:extLst>
          </p:cNvPr>
          <p:cNvSpPr/>
          <p:nvPr/>
        </p:nvSpPr>
        <p:spPr>
          <a:xfrm>
            <a:off x="5629508" y="967357"/>
            <a:ext cx="5976338" cy="4575314"/>
          </a:xfrm>
          <a:prstGeom prst="rect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Slide620210821011005.mp3">
            <a:hlinkClick r:id="" action="ppaction://media"/>
            <a:extLst>
              <a:ext uri="{FF2B5EF4-FFF2-40B4-BE49-F238E27FC236}">
                <a16:creationId xmlns:a16="http://schemas.microsoft.com/office/drawing/2014/main" id="{DBFB4B18-96A7-F34F-A6C4-5552B914604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643268" y="2770229"/>
            <a:ext cx="1752089" cy="1752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151089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EDD1E68-17BF-482B-AAC3-4763B08C96A4}"/>
              </a:ext>
            </a:extLst>
          </p:cNvPr>
          <p:cNvSpPr/>
          <p:nvPr/>
        </p:nvSpPr>
        <p:spPr>
          <a:xfrm>
            <a:off x="197991" y="225083"/>
            <a:ext cx="5302478" cy="5082084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CC20572-0639-41EA-9477-1CB099AD924F}"/>
              </a:ext>
            </a:extLst>
          </p:cNvPr>
          <p:cNvSpPr/>
          <p:nvPr/>
        </p:nvSpPr>
        <p:spPr>
          <a:xfrm>
            <a:off x="6079503" y="362115"/>
            <a:ext cx="5413801" cy="4786662"/>
          </a:xfrm>
          <a:prstGeom prst="rect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Y">
            <a:hlinkClick r:id="" action="ppaction://media"/>
            <a:extLst>
              <a:ext uri="{FF2B5EF4-FFF2-40B4-BE49-F238E27FC236}">
                <a16:creationId xmlns:a16="http://schemas.microsoft.com/office/drawing/2014/main" id="{76E788B9-5FDE-4F23-8EC5-9A0742DDBDA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731571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89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D33E8B2-1BF8-4875-A723-FD1AECAD1948}"/>
              </a:ext>
            </a:extLst>
          </p:cNvPr>
          <p:cNvSpPr txBox="1"/>
          <p:nvPr/>
        </p:nvSpPr>
        <p:spPr>
          <a:xfrm>
            <a:off x="248356" y="124178"/>
            <a:ext cx="1168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spc="300">
                <a:solidFill>
                  <a:schemeClr val="accent6">
                    <a:lumMod val="50000"/>
                  </a:schemeClr>
                </a:solidFill>
                <a:latin typeface="Calibri" panose="020F0502020204030204" pitchFamily="34" charset="0"/>
              </a:rPr>
              <a:t>APPLYING THE NATIONAL BUILDING CODE OF BANGLADESH TO CALCULATE THE LOAD THE BUILDING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04E3567-D073-4A0C-AAB4-FBE22013435F}"/>
              </a:ext>
            </a:extLst>
          </p:cNvPr>
          <p:cNvSpPr/>
          <p:nvPr/>
        </p:nvSpPr>
        <p:spPr>
          <a:xfrm>
            <a:off x="879852" y="1436510"/>
            <a:ext cx="9578883" cy="3984979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Z">
            <a:hlinkClick r:id="" action="ppaction://media"/>
            <a:extLst>
              <a:ext uri="{FF2B5EF4-FFF2-40B4-BE49-F238E27FC236}">
                <a16:creationId xmlns:a16="http://schemas.microsoft.com/office/drawing/2014/main" id="{6221477D-836D-4362-9288-63B16287B61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274105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99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agnifying glass on clear background">
            <a:extLst>
              <a:ext uri="{FF2B5EF4-FFF2-40B4-BE49-F238E27FC236}">
                <a16:creationId xmlns:a16="http://schemas.microsoft.com/office/drawing/2014/main" id="{A38AB1E8-60C6-4C89-8C98-F2F72D01639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D8251D9-298F-4CE9-B803-0A0FE18C321D}"/>
              </a:ext>
            </a:extLst>
          </p:cNvPr>
          <p:cNvSpPr txBox="1"/>
          <p:nvPr/>
        </p:nvSpPr>
        <p:spPr>
          <a:xfrm>
            <a:off x="1524000" y="1843497"/>
            <a:ext cx="9144000" cy="3850276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en-US" sz="7200" b="1" cap="all" spc="75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pic>
        <p:nvPicPr>
          <p:cNvPr id="3" name="A">
            <a:hlinkClick r:id="" action="ppaction://media"/>
            <a:extLst>
              <a:ext uri="{FF2B5EF4-FFF2-40B4-BE49-F238E27FC236}">
                <a16:creationId xmlns:a16="http://schemas.microsoft.com/office/drawing/2014/main" id="{D22CF585-D28B-4AF4-BB60-7BF9EB401E3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202973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3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 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Application>Microsoft Office PowerPoint</Application>
  <PresentationFormat>Widescreen</PresentationFormat>
  <Slides>9</Slides>
  <Notes>1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Ion</vt:lpstr>
      <vt:lpstr>Welcome to my university building plan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my university building plan presentation</dc:title>
  <dc:creator>ZAWAD ANAM</dc:creator>
  <cp:lastModifiedBy>20-44339-3@student.aiub.edu</cp:lastModifiedBy>
  <cp:revision>3</cp:revision>
  <dcterms:created xsi:type="dcterms:W3CDTF">2021-04-29T13:11:22Z</dcterms:created>
  <dcterms:modified xsi:type="dcterms:W3CDTF">2021-08-20T19:24:46Z</dcterms:modified>
</cp:coreProperties>
</file>